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8253"/>
    <p:restoredTop sz="94683"/>
  </p:normalViewPr>
  <p:slideViewPr>
    <p:cSldViewPr snapToGrid="0">
      <p:cViewPr varScale="1">
        <p:scale>
          <a:sx n="170" d="100"/>
          <a:sy n="170" d="100"/>
        </p:scale>
        <p:origin x="184" y="9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8881bc328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8881bc328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8881bc328c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8881bc328c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8881bc328c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8881bc328c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8881bc328c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8881bc328c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8881bc328c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8881bc328c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8881bc328c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8881bc328c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8881bc328c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8881bc328c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881bc328c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8881bc328c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881bc328c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8881bc328c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881bc328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8881bc328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881bc328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881bc328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881bc328c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881bc328c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81bc328c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81bc328c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8881bc328c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8881bc328c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8881bc328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8881bc328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8881bc328c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8881bc328c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8881bc328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8881bc328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8881bc328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8881bc328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8881bc328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8881bc328c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8881bc328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8881bc328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881bc328c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881bc328c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‹nr›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‹nr›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‹nr›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‹nr›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‹nr›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‹nr›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‹nr›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‹nr›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‹nr›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‹nr›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‹nr›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‹nr›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02" y="249912"/>
            <a:ext cx="2345961" cy="3656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7" name="Google Shape;1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74" y="1402336"/>
            <a:ext cx="3620125" cy="2401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4" name="Google Shape;1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2749"/>
            <a:ext cx="3503919" cy="2326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1" name="Google Shape;1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087010"/>
            <a:ext cx="4392119" cy="3042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5" name="Google Shape;1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2" name="Google Shape;16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2158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9" name="Google Shape;16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311" y="0"/>
            <a:ext cx="3522689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6" name="Google Shape;17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452" y="0"/>
            <a:ext cx="2751242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3" name="Google Shape;18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4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99" y="0"/>
            <a:ext cx="3857625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0" name="Google Shape;19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8098"/>
            <a:ext cx="3514164" cy="26356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7" name="Google Shape;19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0302"/>
            <a:ext cx="9144000" cy="1793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4" name="Google Shape;20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84" name="Google Shape;84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791" y="653143"/>
            <a:ext cx="4003382" cy="2627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602" y="0"/>
            <a:ext cx="3423026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74" y="245888"/>
            <a:ext cx="4555362" cy="2489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285" y="119923"/>
            <a:ext cx="1915236" cy="2789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Macintosh PowerPoint</Application>
  <PresentationFormat>Pokaz na ekranie (16:9)</PresentationFormat>
  <Paragraphs>0</Paragraphs>
  <Slides>22</Slides>
  <Notes>22</Notes>
  <HiddenSlides>0</HiddenSlides>
  <MMClips>0</MMClips>
  <ScaleCrop>false</ScaleCrop>
  <HeadingPairs>
    <vt:vector size="6" baseType="variant">
      <vt:variant>
        <vt:lpstr>Używane czcionki</vt:lpstr>
      </vt:variant>
      <vt:variant>
        <vt:i4>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4" baseType="lpstr">
      <vt:lpstr>Arial</vt:lpstr>
      <vt:lpstr>Simple Light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cp:lastModifiedBy>Mariusz Rosik</cp:lastModifiedBy>
  <cp:revision>5</cp:revision>
  <dcterms:modified xsi:type="dcterms:W3CDTF">2020-11-15T21:19:13Z</dcterms:modified>
</cp:coreProperties>
</file>